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Rounded Rectangle 2"/>
          <p:cNvSpPr/>
          <p:nvPr/>
        </p:nvSpPr>
        <p:spPr>
          <a:xfrm>
            <a:off x="457200" y="1828800"/>
            <a:ext cx="1645920" cy="7315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Laser Source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286000" y="1828800"/>
            <a:ext cx="1645920" cy="7315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Beam Delivery &amp; Optics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0" y="1828800"/>
            <a:ext cx="1645920" cy="7315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Cutting Head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0" y="1828800"/>
            <a:ext cx="1645920" cy="7315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Motion System (X-Y-Z)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828800"/>
            <a:ext cx="1645920" cy="7315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Automation Loader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86000" y="1828800"/>
            <a:ext cx="1645920" cy="7315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Control System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14800" y="1828800"/>
            <a:ext cx="1645920" cy="7315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Safety System (Class 1)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